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57" r:id="rId4"/>
    <p:sldId id="258" r:id="rId5"/>
    <p:sldId id="260" r:id="rId6"/>
    <p:sldId id="262" r:id="rId7"/>
    <p:sldId id="265" r:id="rId8"/>
    <p:sldId id="266" r:id="rId9"/>
    <p:sldId id="263" r:id="rId10"/>
    <p:sldId id="267" r:id="rId11"/>
    <p:sldId id="269" r:id="rId12"/>
    <p:sldId id="270" r:id="rId13"/>
    <p:sldId id="271" r:id="rId14"/>
  </p:sldIdLst>
  <p:sldSz cx="9144000" cy="6858000" type="screen4x3"/>
  <p:notesSz cx="6858000" cy="9144000"/>
  <p:embeddedFontLst>
    <p:embeddedFont>
      <p:font typeface="LG스마트체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LG스마트체 Regular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0066FF"/>
    <a:srgbClr val="FFEA87"/>
    <a:srgbClr val="D2A500"/>
    <a:srgbClr val="F5BDBD"/>
    <a:srgbClr val="F2ACAC"/>
    <a:srgbClr val="B29030"/>
    <a:srgbClr val="CC6600"/>
    <a:srgbClr val="1EC01E"/>
    <a:srgbClr val="6B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3" autoAdjust="0"/>
    <p:restoredTop sz="90252" autoAdjust="0"/>
  </p:normalViewPr>
  <p:slideViewPr>
    <p:cSldViewPr>
      <p:cViewPr varScale="1">
        <p:scale>
          <a:sx n="78" d="100"/>
          <a:sy n="78" d="100"/>
        </p:scale>
        <p:origin x="-108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6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86D84-2043-469B-AE02-74071D3136DF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0871C-9C8F-4922-A8B5-64A7F794F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023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1224C-838D-4965-94D7-F35F64BB83AA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2FA85-1F3E-4FB3-9682-C9F91E013F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14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춘</a:t>
            </a:r>
            <a:r>
              <a:rPr lang="en-US" altLang="ko-KR" dirty="0" smtClean="0"/>
              <a:t>3</a:t>
            </a:r>
            <a:r>
              <a:rPr lang="ko-KR" altLang="en-US" dirty="0" smtClean="0"/>
              <a:t>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2FA85-1F3E-4FB3-9682-C9F91E013FF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1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2FA85-1F3E-4FB3-9682-C9F91E013F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41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LG스마트체 Bold" panose="020B0600000101010101" pitchFamily="50" charset="-127"/>
                <a:ea typeface="LG스마트체 Bold" panose="020B060000010101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425277" y="3159228"/>
            <a:ext cx="8365455" cy="59822"/>
            <a:chOff x="611560" y="3212976"/>
            <a:chExt cx="7992888" cy="792088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611560" y="3212976"/>
              <a:ext cx="1152128" cy="7920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1763688" y="3212976"/>
              <a:ext cx="6840760" cy="7920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700" y="6237312"/>
            <a:ext cx="1359408" cy="3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5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46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86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수동 입력 3"/>
          <p:cNvSpPr/>
          <p:nvPr userDrawn="1"/>
        </p:nvSpPr>
        <p:spPr>
          <a:xfrm rot="16200000" flipV="1">
            <a:off x="60254" y="632443"/>
            <a:ext cx="5537926" cy="565843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594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0 w 10000"/>
              <a:gd name="connsiteY4" fmla="*/ 2594 h 10594"/>
              <a:gd name="connsiteX0" fmla="*/ 23 w 10000"/>
              <a:gd name="connsiteY0" fmla="*/ 3117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3117 h 10594"/>
              <a:gd name="connsiteX0" fmla="*/ 23 w 10000"/>
              <a:gd name="connsiteY0" fmla="*/ 2832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2832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94">
                <a:moveTo>
                  <a:pt x="23" y="2832"/>
                </a:moveTo>
                <a:lnTo>
                  <a:pt x="10000" y="0"/>
                </a:lnTo>
                <a:lnTo>
                  <a:pt x="10000" y="10594"/>
                </a:lnTo>
                <a:lnTo>
                  <a:pt x="0" y="10594"/>
                </a:lnTo>
                <a:cubicBezTo>
                  <a:pt x="8" y="8102"/>
                  <a:pt x="15" y="5324"/>
                  <a:pt x="23" y="28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8716" y="54990"/>
            <a:ext cx="8229600" cy="70971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defRPr>
            </a:lvl1pPr>
          </a:lstStyle>
          <a:p>
            <a:r>
              <a:rPr lang="ko-KR" altLang="en-US" dirty="0" smtClean="0"/>
              <a:t>마스터 제목 스타일 편집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00" y="6237312"/>
            <a:ext cx="1359408" cy="3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47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60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54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81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5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88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17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CD44A-CAF5-40BE-B70B-CB462E8F9D31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7F5D8-BD03-47C7-83D4-5BDB9BD141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28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.jp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종 합 보 고 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인턴사원 최준영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4056"/>
            <a:ext cx="9144000" cy="58010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99992" y="277606"/>
            <a:ext cx="4640940" cy="5937482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1975104 w 4572000"/>
              <a:gd name="connsiteY3" fmla="*/ 5143500 h 5143500"/>
              <a:gd name="connsiteX4" fmla="*/ 0 w 4572000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1975104" y="51435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96103" y="3501008"/>
            <a:ext cx="2876985" cy="220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LG CNS SMART IT</a:t>
            </a:r>
          </a:p>
          <a:p>
            <a:pPr algn="r">
              <a:lnSpc>
                <a:spcPct val="8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Internship Report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(15.07.06~15.08.14)</a:t>
            </a:r>
          </a:p>
          <a:p>
            <a:pPr algn="r"/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LGD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생산팀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최준영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72200" y="3140968"/>
            <a:ext cx="259228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20272" y="732922"/>
            <a:ext cx="1368154" cy="2336038"/>
            <a:chOff x="7020272" y="863466"/>
            <a:chExt cx="1368152" cy="2123658"/>
          </a:xfrm>
        </p:grpSpPr>
        <p:sp>
          <p:nvSpPr>
            <p:cNvPr id="8" name="TextBox 7"/>
            <p:cNvSpPr txBox="1"/>
            <p:nvPr/>
          </p:nvSpPr>
          <p:spPr>
            <a:xfrm>
              <a:off x="7042460" y="863466"/>
              <a:ext cx="134596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 smtClean="0">
                  <a:solidFill>
                    <a:srgbClr val="1EC01E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LG </a:t>
              </a:r>
            </a:p>
            <a:p>
              <a:endParaRPr lang="ko-KR" altLang="en-US" sz="6600" dirty="0">
                <a:solidFill>
                  <a:srgbClr val="1EC01E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20272" y="1441259"/>
              <a:ext cx="124391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800" b="1" dirty="0" smtClean="0">
                  <a:solidFill>
                    <a:srgbClr val="1EC01E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春</a:t>
              </a:r>
              <a:endParaRPr lang="ko-KR" altLang="en-US" sz="8800" b="1" dirty="0">
                <a:solidFill>
                  <a:srgbClr val="1EC01E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2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824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" y="0"/>
            <a:ext cx="8229600" cy="70971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변화선도 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</a:rPr>
              <a:t>최고지향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28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평소에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C++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은 다뤄보지 않았지만 고객사의 환경에 맞추기 위해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개발과 공부를 병행해 나아갔다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이를 통해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고객 우선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을 위해서는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끊임 없는 학습이 필요하다는 것을 깨달았다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66231" y="4941168"/>
            <a:ext cx="4356484" cy="1800200"/>
            <a:chOff x="2339752" y="3994646"/>
            <a:chExt cx="4356484" cy="1800200"/>
          </a:xfrm>
        </p:grpSpPr>
        <p:sp>
          <p:nvSpPr>
            <p:cNvPr id="6" name="타원 5"/>
            <p:cNvSpPr/>
            <p:nvPr/>
          </p:nvSpPr>
          <p:spPr>
            <a:xfrm>
              <a:off x="2339752" y="3994646"/>
              <a:ext cx="1800200" cy="180020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3600" b="1" smtClean="0">
                  <a:solidFill>
                    <a:schemeClr val="bg1"/>
                  </a:solidFill>
                </a:rPr>
                <a:t>학습</a:t>
              </a:r>
              <a:endParaRPr lang="ko-KR" altLang="en-US" sz="36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896036" y="3994646"/>
              <a:ext cx="1800200" cy="1800200"/>
              <a:chOff x="3667708" y="3994646"/>
              <a:chExt cx="1800200" cy="18002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3667708" y="3994646"/>
                <a:ext cx="1800200" cy="1800200"/>
              </a:xfrm>
              <a:prstGeom prst="ellips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767191" y="4417692"/>
                <a:ext cx="1620957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b="1" dirty="0" smtClean="0">
                    <a:solidFill>
                      <a:schemeClr val="bg1"/>
                    </a:solidFill>
                  </a:rPr>
                  <a:t>끊임없는</a:t>
                </a:r>
                <a:endParaRPr lang="en-US" altLang="ko-KR" sz="28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2800" b="1" dirty="0" smtClean="0">
                    <a:solidFill>
                      <a:schemeClr val="bg1"/>
                    </a:solidFill>
                  </a:rPr>
                  <a:t>자기계발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76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836712"/>
            <a:ext cx="9144000" cy="5416770"/>
          </a:xfrm>
          <a:prstGeom prst="rect">
            <a:avLst/>
          </a:prstGeom>
        </p:spPr>
      </p:pic>
      <p:sp>
        <p:nvSpPr>
          <p:cNvPr id="4" name="순서도: 수동 입력 3"/>
          <p:cNvSpPr/>
          <p:nvPr/>
        </p:nvSpPr>
        <p:spPr>
          <a:xfrm rot="5400000">
            <a:off x="60254" y="657843"/>
            <a:ext cx="5537926" cy="565843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594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0 w 10000"/>
              <a:gd name="connsiteY4" fmla="*/ 2594 h 10594"/>
              <a:gd name="connsiteX0" fmla="*/ 23 w 10000"/>
              <a:gd name="connsiteY0" fmla="*/ 3117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3117 h 10594"/>
              <a:gd name="connsiteX0" fmla="*/ 23 w 10000"/>
              <a:gd name="connsiteY0" fmla="*/ 2832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2832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94">
                <a:moveTo>
                  <a:pt x="23" y="2832"/>
                </a:moveTo>
                <a:lnTo>
                  <a:pt x="10000" y="0"/>
                </a:lnTo>
                <a:lnTo>
                  <a:pt x="10000" y="10594"/>
                </a:lnTo>
                <a:lnTo>
                  <a:pt x="0" y="10594"/>
                </a:lnTo>
                <a:cubicBezTo>
                  <a:pt x="8" y="8102"/>
                  <a:pt x="15" y="5324"/>
                  <a:pt x="23" y="28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6448" y="3149909"/>
            <a:ext cx="35285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짧았지만 어느 때 보다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많은 것을 배우고 경험할 수 있었다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그 동안 일을 돌아보며 정리하는 시간을 가졌다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57227" y="4199880"/>
            <a:ext cx="2066973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What To Do</a:t>
            </a:r>
            <a:endParaRPr lang="ko-KR" altLang="en-US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14699" y="4607643"/>
            <a:ext cx="1552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인턴기간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마무리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독일어 번역작업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학습내용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최종정리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16292" y="3983856"/>
            <a:ext cx="948842" cy="415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44871" y="1266098"/>
            <a:ext cx="1491684" cy="1491684"/>
            <a:chOff x="7277657" y="1628800"/>
            <a:chExt cx="1491684" cy="149168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697" y="1896736"/>
              <a:ext cx="1007604" cy="1007604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7277657" y="1628800"/>
              <a:ext cx="1491684" cy="1491684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32966" y="2757782"/>
            <a:ext cx="331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보고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느끼고 다짐했다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!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</a:t>
            </a:r>
            <a: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Week</a:t>
            </a:r>
            <a:br>
              <a:rPr lang="en-US" altLang="ko-KR" sz="24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8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(8.3-8.7)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027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27850"/>
            <a:ext cx="9144000" cy="68858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09714"/>
          </a:xfrm>
        </p:spPr>
        <p:txBody>
          <a:bodyPr>
            <a:normAutofit/>
          </a:bodyPr>
          <a:lstStyle/>
          <a:p>
            <a:pPr marL="0" indent="0"/>
            <a:r>
              <a:rPr lang="ko-KR" alt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지난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ko-KR" altLang="en-US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주를 돌아보며</a:t>
            </a:r>
            <a:r>
              <a:rPr lang="en-US" altLang="ko-KR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2859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en-US" altLang="ko-KR" sz="1100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b="1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900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처음엔 </a:t>
            </a:r>
            <a:r>
              <a:rPr lang="ko-KR" altLang="en-US" sz="2000" b="1" dirty="0">
                <a:solidFill>
                  <a:schemeClr val="bg1"/>
                </a:solidFill>
              </a:rPr>
              <a:t>어떻게 </a:t>
            </a:r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</a:rPr>
              <a:t>주를 버틸지 두려움이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앞섰다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하지만 어느새 어색했던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동기들은 든든한 지원군이 되었고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무서워 보였던 선배님들은 조언자이자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 조력자가 되어주셨다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5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주 동안 가졌던 다짐을 되새기고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아쉬운 마음을 뒤로한 채  다시 올 것을 기약한다</a:t>
            </a:r>
            <a:endParaRPr lang="en-US" altLang="ko-KR" sz="2000" b="1" dirty="0" smtClean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884368" y="5374057"/>
            <a:ext cx="921285" cy="1323439"/>
            <a:chOff x="7648563" y="5187464"/>
            <a:chExt cx="1387933" cy="1107759"/>
          </a:xfrm>
        </p:grpSpPr>
        <p:sp>
          <p:nvSpPr>
            <p:cNvPr id="7" name="TextBox 6"/>
            <p:cNvSpPr txBox="1"/>
            <p:nvPr/>
          </p:nvSpPr>
          <p:spPr>
            <a:xfrm>
              <a:off x="7690529" y="5187464"/>
              <a:ext cx="1345967" cy="1107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chemeClr val="bg1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LG </a:t>
              </a:r>
            </a:p>
            <a:p>
              <a:endParaRPr lang="ko-KR" altLang="en-US" sz="4000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48563" y="5510331"/>
              <a:ext cx="1243917" cy="772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 smtClean="0">
                  <a:solidFill>
                    <a:schemeClr val="bg1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春</a:t>
              </a:r>
              <a:endParaRPr lang="ko-KR" altLang="en-US" sz="5400" b="1" dirty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</p:grpSp>
      <p:sp>
        <p:nvSpPr>
          <p:cNvPr id="10" name="타원 9"/>
          <p:cNvSpPr/>
          <p:nvPr/>
        </p:nvSpPr>
        <p:spPr>
          <a:xfrm>
            <a:off x="7596336" y="5301208"/>
            <a:ext cx="1440160" cy="144016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3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ko-KR" sz="1100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b="1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b="1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1050" b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6000" b="1" dirty="0" smtClean="0">
                <a:solidFill>
                  <a:schemeClr val="bg1"/>
                </a:solidFill>
              </a:rPr>
              <a:t>감 사 합 </a:t>
            </a:r>
            <a:r>
              <a:rPr lang="ko-KR" altLang="en-US" sz="6000" b="1" dirty="0" err="1" smtClean="0">
                <a:solidFill>
                  <a:schemeClr val="bg1"/>
                </a:solidFill>
              </a:rPr>
              <a:t>니</a:t>
            </a:r>
            <a:r>
              <a:rPr lang="ko-KR" altLang="en-US" sz="6000" b="1" dirty="0" smtClean="0">
                <a:solidFill>
                  <a:schemeClr val="bg1"/>
                </a:solidFill>
              </a:rPr>
              <a:t> 다</a:t>
            </a:r>
            <a:endParaRPr lang="en-US" altLang="ko-KR" sz="6000" b="1" dirty="0" smtClean="0">
              <a:solidFill>
                <a:schemeClr val="bg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7596336" y="5301208"/>
            <a:ext cx="1440160" cy="144016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0562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9770"/>
            <a:ext cx="9144001" cy="687777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4926" y="-31354"/>
            <a:ext cx="9152193" cy="688935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LG CNS </a:t>
            </a:r>
            <a:r>
              <a:rPr lang="ko-KR" altLang="en-US" dirty="0" smtClean="0"/>
              <a:t>스마트 </a:t>
            </a:r>
            <a:r>
              <a:rPr lang="en-US" altLang="ko-KR" dirty="0" smtClean="0"/>
              <a:t>IT </a:t>
            </a:r>
            <a:r>
              <a:rPr lang="ko-KR" altLang="en-US" dirty="0" err="1" smtClean="0"/>
              <a:t>인턴십에서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104660" y="2132856"/>
            <a:ext cx="1491684" cy="1491684"/>
            <a:chOff x="257155" y="1654696"/>
            <a:chExt cx="1491684" cy="149168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195" y="1896736"/>
              <a:ext cx="1007604" cy="1007604"/>
            </a:xfrm>
            <a:prstGeom prst="rect">
              <a:avLst/>
            </a:prstGeom>
          </p:spPr>
        </p:pic>
        <p:sp>
          <p:nvSpPr>
            <p:cNvPr id="31" name="타원 30"/>
            <p:cNvSpPr/>
            <p:nvPr/>
          </p:nvSpPr>
          <p:spPr>
            <a:xfrm>
              <a:off x="257155" y="1654696"/>
              <a:ext cx="1491684" cy="1491684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8422" y="2162820"/>
            <a:ext cx="1491684" cy="1491684"/>
            <a:chOff x="2003660" y="1628800"/>
            <a:chExt cx="1491684" cy="149168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5320" y="1846356"/>
              <a:ext cx="1108364" cy="1108364"/>
            </a:xfrm>
            <a:prstGeom prst="rect">
              <a:avLst/>
            </a:prstGeom>
          </p:spPr>
        </p:pic>
        <p:sp>
          <p:nvSpPr>
            <p:cNvPr id="34" name="타원 33"/>
            <p:cNvSpPr/>
            <p:nvPr/>
          </p:nvSpPr>
          <p:spPr>
            <a:xfrm>
              <a:off x="2003660" y="1628800"/>
              <a:ext cx="1491684" cy="1491684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50898" y="2132856"/>
            <a:ext cx="1491684" cy="1491684"/>
            <a:chOff x="3819677" y="1654696"/>
            <a:chExt cx="1491684" cy="149168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5919" y="1790938"/>
              <a:ext cx="1219200" cy="1219200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3819677" y="1654696"/>
              <a:ext cx="1491684" cy="1491684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597136" y="2132856"/>
            <a:ext cx="1491684" cy="1491684"/>
            <a:chOff x="5527964" y="1628800"/>
            <a:chExt cx="1491684" cy="1491684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0004" y="1896736"/>
              <a:ext cx="1007604" cy="1007604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5527964" y="1628800"/>
              <a:ext cx="1491684" cy="1491684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343373" y="2132856"/>
            <a:ext cx="1491684" cy="1491684"/>
            <a:chOff x="7277657" y="1628800"/>
            <a:chExt cx="1491684" cy="1491684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9697" y="1896736"/>
              <a:ext cx="1007604" cy="1007604"/>
            </a:xfrm>
            <a:prstGeom prst="rect">
              <a:avLst/>
            </a:prstGeom>
          </p:spPr>
        </p:pic>
        <p:sp>
          <p:nvSpPr>
            <p:cNvPr id="38" name="타원 37"/>
            <p:cNvSpPr/>
            <p:nvPr/>
          </p:nvSpPr>
          <p:spPr>
            <a:xfrm>
              <a:off x="7277657" y="1628800"/>
              <a:ext cx="1491684" cy="1491684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93973" y="3810714"/>
            <a:ext cx="1420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(7.6-7.10)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07563" y="381071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(7.13-7.17)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7025" y="381071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(7.20-7.24)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6487" y="381071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(7.27-7.31)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85951" y="3810714"/>
            <a:ext cx="1606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5,6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(8.3-8.14)</a:t>
            </a:r>
            <a:endParaRPr lang="ko-KR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90191" y="4363136"/>
            <a:ext cx="1120622" cy="1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3953" y="4363136"/>
            <a:ext cx="1120622" cy="1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036429" y="4363136"/>
            <a:ext cx="1120622" cy="1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82667" y="4363136"/>
            <a:ext cx="1120622" cy="1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28904" y="4363136"/>
            <a:ext cx="1120622" cy="1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4264" y="4593322"/>
            <a:ext cx="144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결속을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다지고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30502" y="4593322"/>
            <a:ext cx="144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LGD MES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학습하고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76740" y="4593322"/>
            <a:ext cx="144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고객에게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귀를 기울이고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22978" y="4593322"/>
            <a:ext cx="144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직접 구현을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69215" y="4593322"/>
            <a:ext cx="144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보고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느끼고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다짐했다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!</a:t>
            </a:r>
            <a:endParaRPr lang="ko-KR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00" y="6237312"/>
            <a:ext cx="1359408" cy="3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1" y="692696"/>
            <a:ext cx="9152034" cy="5513554"/>
          </a:xfrm>
          <a:prstGeom prst="rect">
            <a:avLst/>
          </a:prstGeom>
        </p:spPr>
      </p:pic>
      <p:sp>
        <p:nvSpPr>
          <p:cNvPr id="14" name="순서도: 수동 입력 3"/>
          <p:cNvSpPr/>
          <p:nvPr/>
        </p:nvSpPr>
        <p:spPr>
          <a:xfrm rot="5400000">
            <a:off x="54162" y="611837"/>
            <a:ext cx="5550109" cy="565843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594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0 w 10000"/>
              <a:gd name="connsiteY4" fmla="*/ 2594 h 10594"/>
              <a:gd name="connsiteX0" fmla="*/ 23 w 10000"/>
              <a:gd name="connsiteY0" fmla="*/ 3117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3117 h 10594"/>
              <a:gd name="connsiteX0" fmla="*/ 23 w 10000"/>
              <a:gd name="connsiteY0" fmla="*/ 2832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2832 h 10594"/>
              <a:gd name="connsiteX0" fmla="*/ 1 w 10022"/>
              <a:gd name="connsiteY0" fmla="*/ 2786 h 10594"/>
              <a:gd name="connsiteX1" fmla="*/ 10022 w 10022"/>
              <a:gd name="connsiteY1" fmla="*/ 0 h 10594"/>
              <a:gd name="connsiteX2" fmla="*/ 10022 w 10022"/>
              <a:gd name="connsiteY2" fmla="*/ 10594 h 10594"/>
              <a:gd name="connsiteX3" fmla="*/ 22 w 10022"/>
              <a:gd name="connsiteY3" fmla="*/ 10594 h 10594"/>
              <a:gd name="connsiteX4" fmla="*/ 1 w 10022"/>
              <a:gd name="connsiteY4" fmla="*/ 2786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2" h="10594">
                <a:moveTo>
                  <a:pt x="1" y="2786"/>
                </a:moveTo>
                <a:lnTo>
                  <a:pt x="10022" y="0"/>
                </a:lnTo>
                <a:lnTo>
                  <a:pt x="10022" y="10594"/>
                </a:lnTo>
                <a:lnTo>
                  <a:pt x="22" y="10594"/>
                </a:lnTo>
                <a:cubicBezTo>
                  <a:pt x="30" y="8102"/>
                  <a:pt x="-7" y="5278"/>
                  <a:pt x="1" y="27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8726" y="2740858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결속을 다지고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0474" y="3073094"/>
            <a:ext cx="3578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입문 교육을 통해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여러 전공의 동기들과 친목을 다졌다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함께 할 수 있는 든든한 지원군을 얻은 기분이다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506100" y="4370805"/>
            <a:ext cx="2066973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What To Do</a:t>
            </a:r>
            <a:endParaRPr lang="ko-KR" altLang="en-US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1751" y="4778568"/>
            <a:ext cx="22156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인턴 선배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멘토링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 CNS 3.0 DNA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조직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프로젝트팀 간접경험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5404" y="1506800"/>
            <a:ext cx="1108364" cy="1108364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793744" y="1289244"/>
            <a:ext cx="1491684" cy="14916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54990"/>
            <a:ext cx="8229600" cy="709714"/>
          </a:xfrm>
        </p:spPr>
        <p:txBody>
          <a:bodyPr>
            <a:noAutofit/>
          </a:bodyPr>
          <a:lstStyle/>
          <a:p>
            <a:r>
              <a:rPr lang="en-US" altLang="ko-KR" sz="3200" dirty="0" smtClean="0"/>
              <a:t>1</a:t>
            </a:r>
            <a:r>
              <a:rPr lang="en-US" altLang="ko-KR" sz="2000" dirty="0" smtClean="0"/>
              <a:t>Week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1800" dirty="0" smtClean="0"/>
              <a:t>(7.6~7.10)</a:t>
            </a:r>
            <a:endParaRPr lang="ko-KR" altLang="en-US" sz="1800" dirty="0"/>
          </a:p>
        </p:txBody>
      </p:sp>
      <p:sp>
        <p:nvSpPr>
          <p:cNvPr id="24" name="직사각형 23"/>
          <p:cNvSpPr/>
          <p:nvPr/>
        </p:nvSpPr>
        <p:spPr>
          <a:xfrm>
            <a:off x="2065165" y="4005064"/>
            <a:ext cx="948842" cy="415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298" y="0"/>
            <a:ext cx="8229600" cy="70971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사회에 첫 발을 내디디며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4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2000" b="1" dirty="0" smtClean="0">
                <a:solidFill>
                  <a:schemeClr val="bg1"/>
                </a:solidFill>
              </a:rPr>
              <a:t/>
            </a:r>
            <a:br>
              <a:rPr lang="en-US" altLang="ko-KR" sz="2000" b="1" dirty="0" smtClean="0">
                <a:solidFill>
                  <a:schemeClr val="bg1"/>
                </a:solidFill>
              </a:rPr>
            </a:br>
            <a:r>
              <a:rPr lang="ko-KR" altLang="en-US" sz="2000" b="1" dirty="0" smtClean="0">
                <a:solidFill>
                  <a:schemeClr val="bg1"/>
                </a:solidFill>
              </a:rPr>
              <a:t>사흘 동안의 입문교육을 통해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LG </a:t>
            </a:r>
            <a:r>
              <a:rPr lang="en-US" altLang="ko-KR" sz="2000" b="1" dirty="0" err="1" smtClean="0">
                <a:solidFill>
                  <a:schemeClr val="bg1"/>
                </a:solidFill>
              </a:rPr>
              <a:t>CNSer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로서 지녀야  할 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2000" b="1" dirty="0" smtClean="0">
                <a:solidFill>
                  <a:schemeClr val="bg1"/>
                </a:solidFill>
              </a:rPr>
              <a:t>LG CNS 3.0 DNA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의 핵심가치를 이해하고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다양한 체험을 통해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이를 체득할 수 있었다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339752" y="4916884"/>
            <a:ext cx="1824484" cy="182448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811886" y="4916884"/>
            <a:ext cx="1824484" cy="182448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284020" y="4916884"/>
            <a:ext cx="1824484" cy="1824484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동기愛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3576" y="5362827"/>
            <a:ext cx="1556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 CNS</a:t>
            </a:r>
          </a:p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3.0 DNA</a:t>
            </a:r>
            <a:endParaRPr lang="ko-KR" altLang="en-US" sz="2800" b="1" dirty="0" smtClean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3420" y="5567516"/>
            <a:ext cx="144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핵심가</a:t>
            </a:r>
            <a:r>
              <a:rPr lang="ko-KR" altLang="en-US" sz="2800" b="1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치</a:t>
            </a:r>
            <a:endParaRPr lang="ko-KR" altLang="en-US" sz="2800" b="1" dirty="0" smtClean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83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796" y="713478"/>
            <a:ext cx="7629204" cy="550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순서도: 수동 입력 3"/>
          <p:cNvSpPr/>
          <p:nvPr/>
        </p:nvSpPr>
        <p:spPr>
          <a:xfrm rot="5400000">
            <a:off x="53936" y="624247"/>
            <a:ext cx="5562847" cy="567071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594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0 w 10000"/>
              <a:gd name="connsiteY4" fmla="*/ 2594 h 10594"/>
              <a:gd name="connsiteX0" fmla="*/ 23 w 10000"/>
              <a:gd name="connsiteY0" fmla="*/ 3117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3117 h 10594"/>
              <a:gd name="connsiteX0" fmla="*/ 23 w 10000"/>
              <a:gd name="connsiteY0" fmla="*/ 2832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2832 h 10594"/>
              <a:gd name="connsiteX0" fmla="*/ 23 w 10045"/>
              <a:gd name="connsiteY0" fmla="*/ 2855 h 10617"/>
              <a:gd name="connsiteX1" fmla="*/ 10045 w 10045"/>
              <a:gd name="connsiteY1" fmla="*/ 0 h 10617"/>
              <a:gd name="connsiteX2" fmla="*/ 10000 w 10045"/>
              <a:gd name="connsiteY2" fmla="*/ 10617 h 10617"/>
              <a:gd name="connsiteX3" fmla="*/ 0 w 10045"/>
              <a:gd name="connsiteY3" fmla="*/ 10617 h 10617"/>
              <a:gd name="connsiteX4" fmla="*/ 23 w 10045"/>
              <a:gd name="connsiteY4" fmla="*/ 2855 h 1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5" h="10617">
                <a:moveTo>
                  <a:pt x="23" y="2855"/>
                </a:moveTo>
                <a:lnTo>
                  <a:pt x="10045" y="0"/>
                </a:lnTo>
                <a:lnTo>
                  <a:pt x="10000" y="10617"/>
                </a:lnTo>
                <a:lnTo>
                  <a:pt x="0" y="10617"/>
                </a:lnTo>
                <a:cubicBezTo>
                  <a:pt x="8" y="8125"/>
                  <a:pt x="15" y="5347"/>
                  <a:pt x="23" y="2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6536" y="886925"/>
            <a:ext cx="4058290" cy="555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3091" y="3189330"/>
            <a:ext cx="4464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위해 팀원 분들이 업무시간까지 쪼개어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MES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시스템에 대해 가르쳐 주셔서 너무 감사했다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그리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팀 회식과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인턴 점심식사로 소속감을 느낄 수 있었다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471946" y="4437112"/>
            <a:ext cx="2066973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What To Do</a:t>
            </a:r>
            <a:endParaRPr lang="ko-KR" altLang="en-US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71761" y="4844875"/>
            <a:ext cx="2467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MES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Server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개발환경구축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팀 회식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파주 인턴 점심 식사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Module MES/ MMD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영어발표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31011" y="4077072"/>
            <a:ext cx="948842" cy="415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89394" y="2780928"/>
            <a:ext cx="2432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LGD MES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학습하고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630" y="1531310"/>
            <a:ext cx="1007604" cy="1007604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1759590" y="1289270"/>
            <a:ext cx="1491684" cy="14916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28584" y="11832"/>
            <a:ext cx="5364088" cy="6935285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2</a:t>
            </a:r>
            <a:r>
              <a:rPr lang="en-US" altLang="ko-KR" sz="2000" dirty="0"/>
              <a:t>Week</a:t>
            </a:r>
            <a:br>
              <a:rPr lang="en-US" altLang="ko-KR" sz="2000" dirty="0"/>
            </a:br>
            <a:r>
              <a:rPr lang="en-US" altLang="ko-KR" sz="1800" dirty="0"/>
              <a:t>(7.13-7.17)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98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숲을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볼 수 있는 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기회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algn="ctr">
              <a:buNone/>
            </a:pPr>
            <a:endParaRPr lang="en-US" altLang="ko-KR" sz="2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algn="ctr">
              <a:buNone/>
            </a:pPr>
            <a:endParaRPr lang="en-US" altLang="ko-KR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LGD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생산팀에서 비전을 꿈꿀 수 있었던 한 주였다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고객에게 최고의 서비스를 제공하고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고객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산업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전문가로서 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algn="ctr">
              <a:buNone/>
            </a:pPr>
            <a:r>
              <a:rPr lang="ko-KR" altLang="en-US" sz="2000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선제안을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통해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고객가치를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창출하기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때문에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MES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와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Smart Factory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역량을 쌓는데 </a:t>
            </a:r>
            <a:endParaRPr lang="en-US" altLang="ko-KR" sz="2000" b="1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더없이 좋은 기회라고 생각한다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ko-KR" sz="20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ko-KR" altLang="en-US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타원 5"/>
          <p:cNvSpPr/>
          <p:nvPr/>
        </p:nvSpPr>
        <p:spPr>
          <a:xfrm>
            <a:off x="2175460" y="5013372"/>
            <a:ext cx="1800200" cy="18002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비전</a:t>
            </a:r>
          </a:p>
        </p:txBody>
      </p:sp>
      <p:sp>
        <p:nvSpPr>
          <p:cNvPr id="8" name="타원 7"/>
          <p:cNvSpPr/>
          <p:nvPr/>
        </p:nvSpPr>
        <p:spPr>
          <a:xfrm>
            <a:off x="4731744" y="5013372"/>
            <a:ext cx="1800200" cy="18002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MES</a:t>
            </a:r>
            <a:r>
              <a:rPr lang="ko-KR" altLang="en-US" sz="3200" b="1" dirty="0" smtClean="0">
                <a:solidFill>
                  <a:schemeClr val="bg1"/>
                </a:solidFill>
              </a:rPr>
              <a:t>의</a:t>
            </a:r>
            <a:endParaRPr lang="en-US" altLang="ko-KR" sz="3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중요</a:t>
            </a:r>
            <a:r>
              <a:rPr lang="ko-KR" altLang="en-US" sz="3200" b="1" dirty="0">
                <a:solidFill>
                  <a:schemeClr val="bg1"/>
                </a:solidFill>
              </a:rPr>
              <a:t>성</a:t>
            </a:r>
            <a:endParaRPr lang="ko-KR" altLang="en-US" sz="3200" b="1" dirty="0" smtClean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288028" y="5013372"/>
            <a:ext cx="1800200" cy="18002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소속감</a:t>
            </a:r>
          </a:p>
        </p:txBody>
      </p:sp>
    </p:spTree>
    <p:extLst>
      <p:ext uri="{BB962C8B-B14F-4D97-AF65-F5344CB8AC3E}">
        <p14:creationId xmlns:p14="http://schemas.microsoft.com/office/powerpoint/2010/main" val="20087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430" y="654689"/>
            <a:ext cx="5070422" cy="560050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순서도: 수동 입력 3"/>
          <p:cNvSpPr/>
          <p:nvPr/>
        </p:nvSpPr>
        <p:spPr>
          <a:xfrm rot="5400000">
            <a:off x="25828" y="625899"/>
            <a:ext cx="5688392" cy="571505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594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0 w 10000"/>
              <a:gd name="connsiteY4" fmla="*/ 2594 h 10594"/>
              <a:gd name="connsiteX0" fmla="*/ 23 w 10000"/>
              <a:gd name="connsiteY0" fmla="*/ 3117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3117 h 10594"/>
              <a:gd name="connsiteX0" fmla="*/ 23 w 10000"/>
              <a:gd name="connsiteY0" fmla="*/ 2832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2832 h 10594"/>
              <a:gd name="connsiteX0" fmla="*/ 23 w 10045"/>
              <a:gd name="connsiteY0" fmla="*/ 2855 h 10617"/>
              <a:gd name="connsiteX1" fmla="*/ 10045 w 10045"/>
              <a:gd name="connsiteY1" fmla="*/ 0 h 10617"/>
              <a:gd name="connsiteX2" fmla="*/ 10000 w 10045"/>
              <a:gd name="connsiteY2" fmla="*/ 10617 h 10617"/>
              <a:gd name="connsiteX3" fmla="*/ 0 w 10045"/>
              <a:gd name="connsiteY3" fmla="*/ 10617 h 10617"/>
              <a:gd name="connsiteX4" fmla="*/ 23 w 10045"/>
              <a:gd name="connsiteY4" fmla="*/ 2855 h 10617"/>
              <a:gd name="connsiteX0" fmla="*/ 23 w 10113"/>
              <a:gd name="connsiteY0" fmla="*/ 2855 h 10617"/>
              <a:gd name="connsiteX1" fmla="*/ 10113 w 10113"/>
              <a:gd name="connsiteY1" fmla="*/ 0 h 10617"/>
              <a:gd name="connsiteX2" fmla="*/ 10000 w 10113"/>
              <a:gd name="connsiteY2" fmla="*/ 10617 h 10617"/>
              <a:gd name="connsiteX3" fmla="*/ 0 w 10113"/>
              <a:gd name="connsiteY3" fmla="*/ 10617 h 10617"/>
              <a:gd name="connsiteX4" fmla="*/ 23 w 10113"/>
              <a:gd name="connsiteY4" fmla="*/ 2855 h 10617"/>
              <a:gd name="connsiteX0" fmla="*/ 23 w 10113"/>
              <a:gd name="connsiteY0" fmla="*/ 2855 h 10617"/>
              <a:gd name="connsiteX1" fmla="*/ 10113 w 10113"/>
              <a:gd name="connsiteY1" fmla="*/ 0 h 10617"/>
              <a:gd name="connsiteX2" fmla="*/ 10090 w 10113"/>
              <a:gd name="connsiteY2" fmla="*/ 10617 h 10617"/>
              <a:gd name="connsiteX3" fmla="*/ 0 w 10113"/>
              <a:gd name="connsiteY3" fmla="*/ 10617 h 10617"/>
              <a:gd name="connsiteX4" fmla="*/ 23 w 10113"/>
              <a:gd name="connsiteY4" fmla="*/ 2855 h 10617"/>
              <a:gd name="connsiteX0" fmla="*/ 23 w 10170"/>
              <a:gd name="connsiteY0" fmla="*/ 2938 h 10700"/>
              <a:gd name="connsiteX1" fmla="*/ 10170 w 10170"/>
              <a:gd name="connsiteY1" fmla="*/ 0 h 10700"/>
              <a:gd name="connsiteX2" fmla="*/ 10090 w 10170"/>
              <a:gd name="connsiteY2" fmla="*/ 10700 h 10700"/>
              <a:gd name="connsiteX3" fmla="*/ 0 w 10170"/>
              <a:gd name="connsiteY3" fmla="*/ 10700 h 10700"/>
              <a:gd name="connsiteX4" fmla="*/ 23 w 10170"/>
              <a:gd name="connsiteY4" fmla="*/ 2938 h 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0" h="10700">
                <a:moveTo>
                  <a:pt x="23" y="2938"/>
                </a:moveTo>
                <a:lnTo>
                  <a:pt x="10170" y="0"/>
                </a:lnTo>
                <a:cubicBezTo>
                  <a:pt x="10132" y="3539"/>
                  <a:pt x="10128" y="7161"/>
                  <a:pt x="10090" y="10700"/>
                </a:cubicBezTo>
                <a:lnTo>
                  <a:pt x="0" y="10700"/>
                </a:lnTo>
                <a:cubicBezTo>
                  <a:pt x="8" y="8208"/>
                  <a:pt x="15" y="5430"/>
                  <a:pt x="23" y="29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4106" y="3208601"/>
            <a:ext cx="38234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인턴에게도 아이디어를 제안할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기회를 주시고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이를 적극적으로 받아들이시는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모습을 보고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 CNS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소통문화를 느낄 수 있었다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452360" y="4327660"/>
            <a:ext cx="2066973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What To Do</a:t>
            </a:r>
            <a:endParaRPr lang="ko-KR" altLang="en-US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4730" y="4735423"/>
            <a:ext cx="23022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자동화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Tool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Naming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요구사항명세서작성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DB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2325" y="2832508"/>
            <a:ext cx="3647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고객에게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귀를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기울이고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6246" y="1413510"/>
            <a:ext cx="1219200" cy="1219200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1740004" y="1277268"/>
            <a:ext cx="1491684" cy="149168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612560" y="-99517"/>
            <a:ext cx="6211508" cy="6935285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3779912" y="0"/>
            <a:ext cx="6211508" cy="6935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011425" y="4077072"/>
            <a:ext cx="948842" cy="415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</a:t>
            </a:r>
            <a:r>
              <a:rPr lang="en-US" altLang="ko-KR" sz="2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Week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(7.20-7.24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ko-KR" altLang="en-US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038430" y="639228"/>
            <a:ext cx="1689120" cy="561596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altLang="ko-KR" b="1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ko-KR" sz="1100" dirty="0" smtClean="0"/>
          </a:p>
          <a:p>
            <a:pPr marL="0" indent="0" algn="ctr">
              <a:buNone/>
            </a:pPr>
            <a:endParaRPr lang="en-US" altLang="ko-KR" sz="105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과제를 받을 때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마치 고객과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LG CNS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의 만남 처럼 진행되었다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</a:t>
            </a: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고객과 소통에서 중요한 것은 단순히 이야기를 잘하는 것이 아니라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요구조건을 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명확하게 파악하는 것이다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따라서 과장님과 미팅을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반복하고 문서화하여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고객에게 요구사항을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000" b="1" dirty="0" smtClean="0">
                <a:solidFill>
                  <a:schemeClr val="bg1"/>
                </a:solidFill>
              </a:rPr>
              <a:t>확정 받는 것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처럼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진행하였다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720956" y="4984828"/>
            <a:ext cx="1800200" cy="18002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소통</a:t>
            </a:r>
          </a:p>
        </p:txBody>
      </p:sp>
      <p:sp>
        <p:nvSpPr>
          <p:cNvPr id="8" name="타원 7"/>
          <p:cNvSpPr/>
          <p:nvPr/>
        </p:nvSpPr>
        <p:spPr>
          <a:xfrm>
            <a:off x="7277240" y="4984828"/>
            <a:ext cx="1800200" cy="180020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76723" y="5407874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요구사항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bg1"/>
                </a:solidFill>
              </a:rPr>
              <a:t>문서화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5096" y="692696"/>
            <a:ext cx="5572123" cy="556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순서도: 수동 입력 3"/>
          <p:cNvSpPr/>
          <p:nvPr/>
        </p:nvSpPr>
        <p:spPr>
          <a:xfrm rot="5400000">
            <a:off x="41425" y="638746"/>
            <a:ext cx="5575584" cy="565843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594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0 w 10000"/>
              <a:gd name="connsiteY4" fmla="*/ 2594 h 10594"/>
              <a:gd name="connsiteX0" fmla="*/ 23 w 10000"/>
              <a:gd name="connsiteY0" fmla="*/ 3117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3117 h 10594"/>
              <a:gd name="connsiteX0" fmla="*/ 23 w 10000"/>
              <a:gd name="connsiteY0" fmla="*/ 2832 h 10594"/>
              <a:gd name="connsiteX1" fmla="*/ 10000 w 10000"/>
              <a:gd name="connsiteY1" fmla="*/ 0 h 10594"/>
              <a:gd name="connsiteX2" fmla="*/ 10000 w 10000"/>
              <a:gd name="connsiteY2" fmla="*/ 10594 h 10594"/>
              <a:gd name="connsiteX3" fmla="*/ 0 w 10000"/>
              <a:gd name="connsiteY3" fmla="*/ 10594 h 10594"/>
              <a:gd name="connsiteX4" fmla="*/ 23 w 10000"/>
              <a:gd name="connsiteY4" fmla="*/ 2832 h 10594"/>
              <a:gd name="connsiteX0" fmla="*/ 23 w 10068"/>
              <a:gd name="connsiteY0" fmla="*/ 2832 h 10594"/>
              <a:gd name="connsiteX1" fmla="*/ 10068 w 10068"/>
              <a:gd name="connsiteY1" fmla="*/ 0 h 10594"/>
              <a:gd name="connsiteX2" fmla="*/ 10000 w 10068"/>
              <a:gd name="connsiteY2" fmla="*/ 10594 h 10594"/>
              <a:gd name="connsiteX3" fmla="*/ 0 w 10068"/>
              <a:gd name="connsiteY3" fmla="*/ 10594 h 10594"/>
              <a:gd name="connsiteX4" fmla="*/ 23 w 10068"/>
              <a:gd name="connsiteY4" fmla="*/ 2832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8" h="10594">
                <a:moveTo>
                  <a:pt x="23" y="2832"/>
                </a:moveTo>
                <a:lnTo>
                  <a:pt x="10068" y="0"/>
                </a:lnTo>
                <a:cubicBezTo>
                  <a:pt x="10045" y="3531"/>
                  <a:pt x="10023" y="7063"/>
                  <a:pt x="10000" y="10594"/>
                </a:cubicBezTo>
                <a:lnTo>
                  <a:pt x="0" y="10594"/>
                </a:lnTo>
                <a:cubicBezTo>
                  <a:pt x="8" y="8102"/>
                  <a:pt x="15" y="5324"/>
                  <a:pt x="23" y="28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-6589240" y="692696"/>
            <a:ext cx="6211508" cy="6935285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2218" y="3281233"/>
            <a:ext cx="37497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짧은 개발기간 동안 시스템을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더욱 심도 있게 이해할 수 있었고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진행에서 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문서화했던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자료들이 굉장히 유용하게 사용되었다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73603" y="4425341"/>
            <a:ext cx="2066973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What To Do</a:t>
            </a:r>
            <a:endParaRPr lang="ko-KR" altLang="en-US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6949" y="4833104"/>
            <a:ext cx="12602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DB/App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설계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테스트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UAT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32668" y="4132188"/>
            <a:ext cx="948842" cy="415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3568" y="2833132"/>
            <a:ext cx="3647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직접 구현을 하며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761247" y="1323876"/>
            <a:ext cx="1491684" cy="1491684"/>
            <a:chOff x="5527964" y="1628800"/>
            <a:chExt cx="1491684" cy="1491684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0004" y="1896736"/>
              <a:ext cx="1007604" cy="1007604"/>
            </a:xfrm>
            <a:prstGeom prst="rect">
              <a:avLst/>
            </a:prstGeom>
          </p:spPr>
        </p:pic>
        <p:sp>
          <p:nvSpPr>
            <p:cNvPr id="30" name="타원 29"/>
            <p:cNvSpPr/>
            <p:nvPr/>
          </p:nvSpPr>
          <p:spPr>
            <a:xfrm>
              <a:off x="5527964" y="1628800"/>
              <a:ext cx="1491684" cy="1491684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54990"/>
            <a:ext cx="8229600" cy="709714"/>
          </a:xfrm>
        </p:spPr>
        <p:txBody>
          <a:bodyPr>
            <a:normAutofit fontScale="90000"/>
          </a:bodyPr>
          <a:lstStyle/>
          <a:p>
            <a:r>
              <a:rPr lang="en-US" altLang="ko-KR" sz="3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Week</a:t>
            </a:r>
            <a:b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(7.27-7.31)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00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1">
                <a:lumMod val="75000"/>
                <a:lumOff val="25000"/>
              </a:schemeClr>
            </a:solidFill>
            <a:latin typeface="LG스마트체 Regular" panose="020B0600000101010101" pitchFamily="50" charset="-127"/>
            <a:ea typeface="LG스마트체 Regular" panose="020B060000010101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441</Words>
  <Application>Microsoft Office PowerPoint</Application>
  <PresentationFormat>화면 슬라이드 쇼(4:3)</PresentationFormat>
  <Paragraphs>144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굴림</vt:lpstr>
      <vt:lpstr>Arial</vt:lpstr>
      <vt:lpstr>LG스마트체 Bold</vt:lpstr>
      <vt:lpstr>맑은 고딕</vt:lpstr>
      <vt:lpstr>LG스마트체 Regular</vt:lpstr>
      <vt:lpstr>Office 테마</vt:lpstr>
      <vt:lpstr>종 합 보 고 서</vt:lpstr>
      <vt:lpstr>LG CNS 스마트 IT 인턴십에서…</vt:lpstr>
      <vt:lpstr>1Week (7.6~7.10)</vt:lpstr>
      <vt:lpstr>사회에 첫 발을 내디디며…</vt:lpstr>
      <vt:lpstr>2Week (7.13-7.17)</vt:lpstr>
      <vt:lpstr>숲을 볼 수 있는 기회</vt:lpstr>
      <vt:lpstr>3Week (7.20-7.24)</vt:lpstr>
      <vt:lpstr>Communication</vt:lpstr>
      <vt:lpstr>4Week (7.27-7.31)</vt:lpstr>
      <vt:lpstr>변화선도 / 최고지향</vt:lpstr>
      <vt:lpstr>5Week (8.3-8.7)</vt:lpstr>
      <vt:lpstr>지난 5주를 돌아보며…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 합 보 고 서</dc:title>
  <dc:creator>최준영</dc:creator>
  <cp:lastModifiedBy>최준영</cp:lastModifiedBy>
  <cp:revision>78</cp:revision>
  <dcterms:created xsi:type="dcterms:W3CDTF">2015-08-05T04:38:58Z</dcterms:created>
  <dcterms:modified xsi:type="dcterms:W3CDTF">2015-08-09T23:53:34Z</dcterms:modified>
</cp:coreProperties>
</file>